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onto more examples later, but for now assume that it is possible to throw data into a queue for later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columns are:
- item_id = An auto increment field.
- name = The name of the queue we created.
- data = The serialised data in our queue.
- expire = When the queue item is picked up for processing the expire time is set to 1 hour in the future. The item can get placed back into the queue, but will be picked back up if the expire time is in the past.
- created = When the queue item was created.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assumption is that if you didn't throw an error then the item should be removed.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queue structure. If we throw an item into the queue we put it back to the processing list.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internal queues that you can use, but you will normally want to create your own queues for processing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2025-01-06T23:42:31Z</dcterms:created>
  <dcterms:modified xsi:type="dcterms:W3CDTF">2025-01-06T23:42:31Z</dcterms:modified>
</cp:coreProperties>
</file>